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A381E9-BEF2-4923-A232-A72110688FE5}" type="datetimeFigureOut">
              <a:rPr lang="en-US" smtClean="0"/>
              <a:pPr/>
              <a:t>16/10/2020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F09BD3-1172-476E-888B-EE75D6E035E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3200" dirty="0" smtClean="0"/>
              <a:t>परमाणु ऊर्जा शिक्षण संस्था, मुंबई </a:t>
            </a:r>
            <a:br>
              <a:rPr lang="hi-IN" sz="3200" dirty="0" smtClean="0"/>
            </a:br>
            <a:r>
              <a:rPr lang="hi-IN" sz="3200" dirty="0"/>
              <a:t>हिन्दी </a:t>
            </a:r>
            <a:r>
              <a:rPr lang="hi-IN" sz="3200" dirty="0" smtClean="0"/>
              <a:t> बारहवीं </a:t>
            </a:r>
            <a:br>
              <a:rPr lang="hi-IN" sz="3200" dirty="0" smtClean="0"/>
            </a:br>
            <a:r>
              <a:rPr lang="hi-IN" sz="3200" dirty="0" smtClean="0"/>
              <a:t>कविता/कहानी/नाटक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i-IN" dirty="0" smtClean="0"/>
              <a:t>द्वारा-</a:t>
            </a:r>
          </a:p>
          <a:p>
            <a:r>
              <a:rPr lang="hi-IN" dirty="0"/>
              <a:t>संतोष </a:t>
            </a:r>
            <a:r>
              <a:rPr lang="hi-IN" dirty="0" smtClean="0"/>
              <a:t>कुमार खरवाल </a:t>
            </a:r>
          </a:p>
          <a:p>
            <a:r>
              <a:rPr lang="hi-IN" dirty="0"/>
              <a:t>स्नातकोत्तर </a:t>
            </a:r>
            <a:r>
              <a:rPr lang="hi-IN" dirty="0" smtClean="0"/>
              <a:t>शिक्षक (हिन्दी)</a:t>
            </a:r>
          </a:p>
          <a:p>
            <a:r>
              <a:rPr lang="hi-IN" dirty="0"/>
              <a:t>परमाणु </a:t>
            </a:r>
            <a:r>
              <a:rPr lang="hi-IN" dirty="0" smtClean="0"/>
              <a:t>ऊर्जा केन्द्रीय विद्यालय, जादुगोड़ा 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कविता क्या है?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sz="3600" dirty="0" smtClean="0"/>
              <a:t>कविता साहित्य की वह विधा है, जिसमें किसी कहानी या मनोगत भाव को कलात्मक रूप से किसी भाषा के द्वारा अभिव्यक्त किया जाता है। कविता का शाब्दिक </a:t>
            </a:r>
            <a:r>
              <a:rPr lang="hi-IN" sz="3600" smtClean="0"/>
              <a:t>अर्थ ‘रचना</a:t>
            </a:r>
            <a:r>
              <a:rPr lang="hi-IN" sz="3600" dirty="0" smtClean="0"/>
              <a:t>’ या ‘कवि की कृति’ जो छंदों की शृंखलाओं में विधिवत बाँधी जाती है। </a:t>
            </a:r>
            <a:endParaRPr lang="en-US" sz="3600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कविता क्या है?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 smtClean="0"/>
              <a:t>आचार्य विश्वनाथ- वाक्यं रसात्मकं काव्यं  अर्थात रस की आनंद की अनुभूति करा देने वाली वाणी काव्य है। </a:t>
            </a:r>
          </a:p>
          <a:p>
            <a:pPr algn="just"/>
            <a:r>
              <a:rPr lang="hi-IN" dirty="0" smtClean="0"/>
              <a:t>भामह-कविता शब्द और अर्थ का उचित मेल है। </a:t>
            </a:r>
          </a:p>
          <a:p>
            <a:pPr algn="just"/>
            <a:r>
              <a:rPr lang="hi-IN" dirty="0"/>
              <a:t>आचार्य </a:t>
            </a:r>
            <a:r>
              <a:rPr lang="hi-IN" dirty="0" smtClean="0"/>
              <a:t>शुक्ल- कविता जीवन की अनुभूति है। </a:t>
            </a:r>
          </a:p>
          <a:p>
            <a:pPr algn="just"/>
            <a:r>
              <a:rPr lang="hi-IN" dirty="0"/>
              <a:t>महादेवी </a:t>
            </a:r>
            <a:r>
              <a:rPr lang="hi-IN" dirty="0" smtClean="0"/>
              <a:t>वर्मा-कविता कवि विशेष की भावनाओं का चित्रण है। </a:t>
            </a:r>
          </a:p>
          <a:p>
            <a:r>
              <a:rPr lang="hi-IN" dirty="0" smtClean="0"/>
              <a:t>प्रसाद- सत्य की अनुभूति ही कविता है। </a:t>
            </a:r>
            <a:endParaRPr lang="en-US" dirty="0"/>
          </a:p>
        </p:txBody>
      </p:sp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कहानी क्या है?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किसी घटना,पात्र या समस्या की क्रमबद्ध जानकारी जिसमें परिवेश हो,द्वंद्वात्मकता हो, कथा का क्रमिक विकास हो, चरम उत्कर्ष का बिंदु हो, उसे कहानी कहा जाता है। </a:t>
            </a:r>
          </a:p>
          <a:p>
            <a:pPr algn="just"/>
            <a:r>
              <a:rPr lang="hi-IN" dirty="0"/>
              <a:t>आधुनिक </a:t>
            </a:r>
            <a:r>
              <a:rPr lang="hi-IN" dirty="0" smtClean="0"/>
              <a:t>कहानी साहित्य का एक विकसित कलात्मक स्वरूप है। इसमें लेखक अपनी कल्पना-शक्ति के सहारे कम-से-कम पात्रों अथवा चरित्रों के द्वारा कम-से-कम घटनाओं और प्रसंगों की सहायता से मनोवांछित कथानक,चरित्र,वातावरण, दृश्य अथवा प्रभाव की सृष्टि करता है। 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कहानी के प्रमुख तत्त्व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कथानक </a:t>
            </a:r>
          </a:p>
          <a:p>
            <a:r>
              <a:rPr lang="hi-IN" dirty="0"/>
              <a:t>पात्र </a:t>
            </a:r>
            <a:r>
              <a:rPr lang="hi-IN" dirty="0" smtClean="0"/>
              <a:t>और चरित्र-चित्रण </a:t>
            </a:r>
          </a:p>
          <a:p>
            <a:r>
              <a:rPr lang="hi-IN" dirty="0"/>
              <a:t>संवाद </a:t>
            </a:r>
            <a:endParaRPr lang="hi-IN" dirty="0" smtClean="0"/>
          </a:p>
          <a:p>
            <a:r>
              <a:rPr lang="hi-IN" dirty="0" smtClean="0"/>
              <a:t>भाषा-शैली </a:t>
            </a:r>
          </a:p>
          <a:p>
            <a:r>
              <a:rPr lang="hi-IN" dirty="0"/>
              <a:t>वातावरण </a:t>
            </a:r>
            <a:endParaRPr lang="hi-IN" dirty="0" smtClean="0"/>
          </a:p>
          <a:p>
            <a:r>
              <a:rPr lang="hi-IN" dirty="0"/>
              <a:t>उद्देश्य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नाटक क्या है?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sz="4000" dirty="0" smtClean="0"/>
              <a:t>नाटक ‘दृश्यकाल’ की सर्वप्रमुख विद्या है। ‘नाटक’ शब्द ‘नट’ से बना है। ‘नट’ का अभिप्राय है- अभिनेता। स्पष्ट है कि जिस साहित्यिक रचना को अभिनय के माध्यम से प्रस्तुत किया जा सके उसे ‘नाटक’ कहते हैं। </a:t>
            </a:r>
            <a:endParaRPr lang="en-US" sz="4000" dirty="0"/>
          </a:p>
        </p:txBody>
      </p:sp>
    </p:spTree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नाटक के प्रमुख तत्त्व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कथानक </a:t>
            </a:r>
          </a:p>
          <a:p>
            <a:r>
              <a:rPr lang="hi-IN" dirty="0"/>
              <a:t>पात्र </a:t>
            </a:r>
            <a:r>
              <a:rPr lang="hi-IN" dirty="0" smtClean="0"/>
              <a:t>एवं चरित्र-चित्रण </a:t>
            </a:r>
          </a:p>
          <a:p>
            <a:r>
              <a:rPr lang="hi-IN" dirty="0"/>
              <a:t>कथोपकथन </a:t>
            </a:r>
            <a:r>
              <a:rPr lang="hi-IN" dirty="0" smtClean="0"/>
              <a:t>(संवाद) </a:t>
            </a:r>
          </a:p>
          <a:p>
            <a:r>
              <a:rPr lang="hi-IN" dirty="0" smtClean="0"/>
              <a:t>भाषा-शैली </a:t>
            </a:r>
          </a:p>
          <a:p>
            <a:r>
              <a:rPr lang="hi-IN" dirty="0" smtClean="0"/>
              <a:t>देश-काल-वातावरण अथवा युग-परिवेश </a:t>
            </a:r>
          </a:p>
          <a:p>
            <a:r>
              <a:rPr lang="hi-IN" dirty="0" smtClean="0"/>
              <a:t>उद्देश्य,कथ्य या संदेश </a:t>
            </a:r>
          </a:p>
          <a:p>
            <a:r>
              <a:rPr lang="hi-IN" dirty="0"/>
              <a:t>रंगमंचीयता </a:t>
            </a:r>
            <a:r>
              <a:rPr lang="hi-IN" dirty="0" smtClean="0"/>
              <a:t>या अभिनेता 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293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परमाणु ऊर्जा शिक्षण संस्था, मुंबई  हिन्दी  बारहवीं  कविता/कहानी/नाटक </vt:lpstr>
      <vt:lpstr>कविता क्या है?</vt:lpstr>
      <vt:lpstr>कविता क्या है?</vt:lpstr>
      <vt:lpstr>कहानी क्या है?</vt:lpstr>
      <vt:lpstr>कहानी के प्रमुख तत्त्व </vt:lpstr>
      <vt:lpstr>नाटक क्या है?</vt:lpstr>
      <vt:lpstr>नाटक के प्रमुख तत्त्व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परमाणु ऊर्जा शिक्षण संस्था, मुंबई  हिन्दी  बारहवीं  कविता/कहानी/नाटक </dc:title>
  <dc:creator>home</dc:creator>
  <cp:lastModifiedBy>home</cp:lastModifiedBy>
  <cp:revision>13</cp:revision>
  <dcterms:created xsi:type="dcterms:W3CDTF">2020-10-10T14:21:39Z</dcterms:created>
  <dcterms:modified xsi:type="dcterms:W3CDTF">2020-10-16T10:53:11Z</dcterms:modified>
</cp:coreProperties>
</file>